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slides/slide153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41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CQHmUay2RcTH7S7OjTaCrg" hashData="CcEwo+08epQf/5EdfvnLl0sVhlI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4451773"/>
            <a:ext cx="6070600" cy="101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5969423" y="2024"/>
            <a:ext cx="101177" cy="4552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01177" cy="4552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6070600" cy="166941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29" y="4243350"/>
            <a:ext cx="5864200" cy="2055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0590" y="1871768"/>
            <a:ext cx="4249420" cy="1163532"/>
          </a:xfrm>
        </p:spPr>
        <p:txBody>
          <a:bodyPr/>
          <a:lstStyle>
            <a:lvl1pPr marL="0" indent="0" algn="ctr">
              <a:buNone/>
              <a:defRPr sz="1100" b="1" cap="all" spc="166" baseline="0">
                <a:solidFill>
                  <a:schemeClr val="tx2"/>
                </a:solidFill>
              </a:defRPr>
            </a:lvl1pPr>
            <a:lvl2pPr marL="303489" indent="0" algn="ctr">
              <a:buNone/>
            </a:lvl2pPr>
            <a:lvl3pPr marL="606979" indent="0" algn="ctr">
              <a:buNone/>
            </a:lvl3pPr>
            <a:lvl4pPr marL="910468" indent="0" algn="ctr">
              <a:buNone/>
            </a:lvl4pPr>
            <a:lvl5pPr marL="1213957" indent="0" algn="ctr">
              <a:buNone/>
            </a:lvl5pPr>
            <a:lvl6pPr marL="1517447" indent="0" algn="ctr">
              <a:buNone/>
            </a:lvl6pPr>
            <a:lvl7pPr marL="1820936" indent="0" algn="ctr">
              <a:buNone/>
            </a:lvl7pPr>
            <a:lvl8pPr marL="2124426" indent="0" algn="ctr">
              <a:buNone/>
            </a:lvl8pPr>
            <a:lvl9pPr marL="242791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3200" y="1606685"/>
            <a:ext cx="586420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1176" y="101176"/>
            <a:ext cx="5864200" cy="43465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2832947" y="1404332"/>
            <a:ext cx="404707" cy="40470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2895676" y="1467061"/>
            <a:ext cx="279248" cy="27924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2883535" y="1460191"/>
            <a:ext cx="303530" cy="29299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5295" y="252941"/>
            <a:ext cx="5160010" cy="1163532"/>
          </a:xfrm>
        </p:spPr>
        <p:txBody>
          <a:bodyPr anchor="b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4451773"/>
            <a:ext cx="6070600" cy="101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4654127" y="0"/>
            <a:ext cx="1416473" cy="4552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6070600" cy="1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01177" cy="4552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7129" y="4243350"/>
            <a:ext cx="5864200" cy="2055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1176" y="103200"/>
            <a:ext cx="5864200" cy="43465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2670052" y="2176310"/>
            <a:ext cx="414622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540809" y="1942381"/>
            <a:ext cx="404707" cy="40470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603538" y="2005111"/>
            <a:ext cx="279248" cy="27924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91397" y="1998240"/>
            <a:ext cx="303530" cy="29299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2353" y="202353"/>
            <a:ext cx="4350597" cy="386474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069" y="202355"/>
            <a:ext cx="961178" cy="388476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95676" y="681397"/>
            <a:ext cx="303530" cy="29299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0330" y="1013790"/>
            <a:ext cx="5645658" cy="30353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01177" cy="4552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4451773"/>
            <a:ext cx="6070600" cy="101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6070600" cy="101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5969423" y="12647"/>
            <a:ext cx="101177" cy="4552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01176" y="1517650"/>
            <a:ext cx="5864200" cy="20235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3200" y="94506"/>
            <a:ext cx="5864200" cy="14205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483" y="1821181"/>
            <a:ext cx="4302116" cy="1110835"/>
          </a:xfrm>
        </p:spPr>
        <p:txBody>
          <a:bodyPr anchor="t"/>
          <a:lstStyle>
            <a:lvl1pPr marL="0" indent="0" algn="ctr">
              <a:buNone/>
              <a:defRPr sz="1100" b="1" cap="all" spc="166" baseline="0">
                <a:solidFill>
                  <a:schemeClr val="tx2"/>
                </a:solidFill>
              </a:defRPr>
            </a:lvl1pPr>
            <a:lvl2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7129" y="4243350"/>
            <a:ext cx="5864200" cy="2055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1176" y="101176"/>
            <a:ext cx="5864200" cy="43465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1176" y="1618827"/>
            <a:ext cx="586420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2832947" y="1404332"/>
            <a:ext cx="404707" cy="40470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2895676" y="1467061"/>
            <a:ext cx="279248" cy="27924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3535" y="1460191"/>
            <a:ext cx="303530" cy="29299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36" y="354118"/>
            <a:ext cx="5160010" cy="1011767"/>
          </a:xfrm>
        </p:spPr>
        <p:txBody>
          <a:bodyPr anchor="b"/>
          <a:lstStyle>
            <a:lvl1pPr algn="ctr">
              <a:buNone/>
              <a:defRPr sz="28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30" y="151765"/>
            <a:ext cx="5665893" cy="5038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4713" y="4255491"/>
            <a:ext cx="2021510" cy="242824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3029378" y="1046058"/>
            <a:ext cx="5923" cy="31996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00330" y="910590"/>
            <a:ext cx="2681182" cy="3108147"/>
          </a:xfrm>
        </p:spPr>
        <p:txBody>
          <a:bodyPr/>
          <a:lstStyle>
            <a:lvl1pPr>
              <a:defRPr sz="17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3187065" y="910590"/>
            <a:ext cx="2681182" cy="3108147"/>
          </a:xfrm>
        </p:spPr>
        <p:txBody>
          <a:bodyPr/>
          <a:lstStyle>
            <a:lvl1pPr>
              <a:defRPr sz="17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3035300" y="1460738"/>
            <a:ext cx="0" cy="278033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6070600" cy="96117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4451773"/>
            <a:ext cx="6070600" cy="101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01177" cy="4552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5969423" y="0"/>
            <a:ext cx="101177" cy="4552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01176" y="910590"/>
            <a:ext cx="5864200" cy="60706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6876" y="4243350"/>
            <a:ext cx="5864200" cy="206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330" y="1011767"/>
            <a:ext cx="2682236" cy="486613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500" b="1" dirty="0" smtClean="0">
                <a:solidFill>
                  <a:srgbClr val="FFFFFF"/>
                </a:solidFill>
              </a:defRPr>
            </a:lvl1pPr>
            <a:lvl2pPr>
              <a:buNone/>
              <a:defRPr sz="1300" b="1"/>
            </a:lvl2pPr>
            <a:lvl3pPr>
              <a:buNone/>
              <a:defRPr sz="12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180911" y="1011767"/>
            <a:ext cx="2683290" cy="48564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500" b="1"/>
            </a:lvl1pPr>
            <a:lvl2pPr>
              <a:buNone/>
              <a:defRPr sz="1300" b="1"/>
            </a:lvl2pPr>
            <a:lvl3pPr>
              <a:buNone/>
              <a:defRPr sz="12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2353" y="4255491"/>
            <a:ext cx="2377652" cy="242824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1176" y="849884"/>
            <a:ext cx="586420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01176" y="103200"/>
            <a:ext cx="5864200" cy="43465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200330" y="1640724"/>
            <a:ext cx="2683205" cy="253499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3187065" y="1640724"/>
            <a:ext cx="2681182" cy="253751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2832947" y="634702"/>
            <a:ext cx="404707" cy="40470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2895676" y="697431"/>
            <a:ext cx="279248" cy="27924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3535" y="692049"/>
            <a:ext cx="303530" cy="292991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3535" y="687802"/>
            <a:ext cx="303530" cy="29299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4451773"/>
            <a:ext cx="6070600" cy="101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6070600" cy="1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5969423" y="0"/>
            <a:ext cx="101177" cy="4552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01177" cy="4552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29" y="4243350"/>
            <a:ext cx="5864200" cy="2055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1176" y="105224"/>
            <a:ext cx="5864200" cy="43465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32947" y="4198832"/>
            <a:ext cx="404707" cy="29299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1176" y="101177"/>
            <a:ext cx="5864200" cy="20235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4451773"/>
            <a:ext cx="6070600" cy="101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5969423" y="0"/>
            <a:ext cx="101177" cy="4552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6070600" cy="7891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01177" cy="4552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01177" y="404707"/>
            <a:ext cx="1821180" cy="3895302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42" y="607060"/>
            <a:ext cx="1568238" cy="657648"/>
          </a:xfrm>
        </p:spPr>
        <p:txBody>
          <a:bodyPr anchor="b">
            <a:noAutofit/>
          </a:bodyPr>
          <a:lstStyle>
            <a:lvl1pPr algn="l"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52942" y="1315297"/>
            <a:ext cx="1568238" cy="2751795"/>
          </a:xfrm>
        </p:spPr>
        <p:txBody>
          <a:bodyPr/>
          <a:lstStyle>
            <a:lvl1pPr marL="0" indent="0">
              <a:spcAft>
                <a:spcPts val="664"/>
              </a:spcAft>
              <a:buNone/>
              <a:defRPr sz="1100">
                <a:solidFill>
                  <a:srgbClr val="FFFFFF"/>
                </a:solidFill>
              </a:defRPr>
            </a:lvl1pPr>
            <a:lvl2pPr>
              <a:buNone/>
              <a:defRPr sz="800"/>
            </a:lvl2pPr>
            <a:lvl3pPr>
              <a:buNone/>
              <a:defRPr sz="700"/>
            </a:lvl3pPr>
            <a:lvl4pPr>
              <a:buNone/>
              <a:defRPr sz="600"/>
            </a:lvl4pPr>
            <a:lvl5pPr>
              <a:buNone/>
              <a:defRPr sz="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1176" y="101176"/>
            <a:ext cx="5864200" cy="43465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01176" y="354118"/>
            <a:ext cx="586420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2074122" y="455295"/>
            <a:ext cx="3743537" cy="359177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860002" y="151765"/>
            <a:ext cx="404707" cy="40470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922731" y="214494"/>
            <a:ext cx="279248" cy="27924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590" y="207623"/>
            <a:ext cx="303530" cy="29299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9153" y="4241178"/>
            <a:ext cx="5864200" cy="2055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0330" y="4256091"/>
            <a:ext cx="2246122" cy="242824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01176" y="354118"/>
            <a:ext cx="586420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4451773"/>
            <a:ext cx="6070600" cy="101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5969423" y="0"/>
            <a:ext cx="101177" cy="4552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6070600" cy="101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01177" cy="4552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1176" y="101177"/>
            <a:ext cx="5864200" cy="20033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01177" y="404707"/>
            <a:ext cx="1821180" cy="3895302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1176" y="103200"/>
            <a:ext cx="5864200" cy="43465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60002" y="151765"/>
            <a:ext cx="404707" cy="40470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922731" y="214494"/>
            <a:ext cx="279248" cy="27924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590" y="207623"/>
            <a:ext cx="303530" cy="29299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915" y="3338830"/>
            <a:ext cx="3895302" cy="809413"/>
          </a:xfrm>
        </p:spPr>
        <p:txBody>
          <a:bodyPr anchor="t">
            <a:noAutofit/>
          </a:bodyPr>
          <a:lstStyle>
            <a:lvl1pPr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915" y="404707"/>
            <a:ext cx="3895302" cy="2832947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42" y="657648"/>
            <a:ext cx="1618827" cy="3490595"/>
          </a:xfrm>
        </p:spPr>
        <p:txBody>
          <a:bodyPr/>
          <a:lstStyle>
            <a:lvl1pPr marL="0" indent="0">
              <a:spcAft>
                <a:spcPts val="664"/>
              </a:spcAft>
              <a:buFontTx/>
              <a:buNone/>
              <a:defRPr sz="1100">
                <a:solidFill>
                  <a:srgbClr val="FFFFFF"/>
                </a:solidFill>
              </a:defRPr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9153" y="4241178"/>
            <a:ext cx="5864200" cy="2055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2690" y="4252198"/>
            <a:ext cx="2021510" cy="242824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0330" y="4256091"/>
            <a:ext cx="2379675" cy="24282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4451773"/>
            <a:ext cx="6070600" cy="101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6070600" cy="92504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01177" cy="4552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5969423" y="0"/>
            <a:ext cx="101177" cy="4552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9153" y="4241178"/>
            <a:ext cx="5864200" cy="2055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44713" y="4252198"/>
            <a:ext cx="2021510" cy="242824"/>
          </a:xfrm>
          <a:prstGeom prst="rect">
            <a:avLst/>
          </a:prstGeom>
        </p:spPr>
        <p:txBody>
          <a:bodyPr vert="horz" lIns="60698" tIns="30349" rIns="60698" bIns="30349"/>
          <a:lstStyle>
            <a:lvl1pPr algn="r" eaLnBrk="1" latinLnBrk="0" hangingPunct="1">
              <a:defRPr kumimoji="0"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2353" y="4256091"/>
            <a:ext cx="2377652" cy="242824"/>
          </a:xfrm>
          <a:prstGeom prst="rect">
            <a:avLst/>
          </a:prstGeom>
        </p:spPr>
        <p:txBody>
          <a:bodyPr vert="horz" lIns="60698" tIns="30349" rIns="60698" bIns="30349"/>
          <a:lstStyle>
            <a:lvl1pPr algn="l" eaLnBrk="1" latinLnBrk="0" hangingPunct="1">
              <a:defRPr kumimoji="0"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1176" y="103200"/>
            <a:ext cx="5864200" cy="43465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1176" y="847615"/>
            <a:ext cx="586420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0698" tIns="30349" rIns="60698" bIns="30349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2832947" y="634702"/>
            <a:ext cx="404707" cy="40470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2895676" y="697431"/>
            <a:ext cx="279248" cy="27924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883535" y="690560"/>
            <a:ext cx="303530" cy="292991"/>
          </a:xfrm>
          <a:prstGeom prst="rect">
            <a:avLst/>
          </a:prstGeom>
        </p:spPr>
        <p:txBody>
          <a:bodyPr vert="horz" lIns="30349" tIns="30349" rIns="30349" bIns="30349" anchor="ctr">
            <a:normAutofit/>
          </a:bodyPr>
          <a:lstStyle>
            <a:lvl1pPr algn="ctr" eaLnBrk="1" latinLnBrk="0" hangingPunct="1">
              <a:defRPr kumimoji="0" sz="11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0330" y="151765"/>
            <a:ext cx="5665893" cy="503860"/>
          </a:xfrm>
          <a:prstGeom prst="rect">
            <a:avLst/>
          </a:prstGeom>
        </p:spPr>
        <p:txBody>
          <a:bodyPr vert="horz" lIns="60698" tIns="30349" rIns="60698" bIns="30349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0330" y="1011767"/>
            <a:ext cx="5665893" cy="3053512"/>
          </a:xfrm>
          <a:prstGeom prst="rect">
            <a:avLst/>
          </a:prstGeom>
        </p:spPr>
        <p:txBody>
          <a:bodyPr vert="horz" lIns="60698" tIns="30349" rIns="60698" bIns="3034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1" latinLnBrk="0" hangingPunct="1">
        <a:spcBef>
          <a:spcPct val="0"/>
        </a:spcBef>
        <a:buNone/>
        <a:defRPr kumimoji="0" sz="22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2094" indent="-182094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4187" indent="-182094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546281" indent="-151745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28374" indent="-151745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910468" indent="-151745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92562" indent="-12139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74655" indent="-12139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96051" indent="-121396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8145" indent="-121396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9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034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069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9104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213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517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8209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1244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427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100" y="1133475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UNIT IV</a:t>
            </a:r>
          </a:p>
          <a:p>
            <a:pPr algn="ctr"/>
            <a:r>
              <a:rPr lang="en-US" b="1" dirty="0" smtClean="0"/>
              <a:t>SHEET METAL PROCESSES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0700" y="447675"/>
            <a:ext cx="5105400" cy="745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ME3393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MANUFACTURING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PROCESSES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P 200x1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2657475"/>
            <a:ext cx="1562100" cy="1530858"/>
          </a:xfrm>
          <a:prstGeom prst="rect">
            <a:avLst/>
          </a:prstGeom>
        </p:spPr>
      </p:pic>
      <p:pic>
        <p:nvPicPr>
          <p:cNvPr id="5" name="Picture 4" descr="VEERA NAME TA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5744" y="1989963"/>
            <a:ext cx="2039112" cy="573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T IV SHEET METAL PROCESSES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IV SHEET METAL PROCESSES</Template>
  <TotalTime>1</TotalTime>
  <Words>9</Words>
  <Application>Microsoft Office PowerPoint</Application>
  <PresentationFormat>Custom</PresentationFormat>
  <Paragraphs>3</Paragraphs>
  <Slides>153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153</vt:i4>
      </vt:variant>
    </vt:vector>
  </HeadingPairs>
  <TitlesOfParts>
    <vt:vector size="154" baseType="lpstr">
      <vt:lpstr>UNIT IV SHEET METAL PROCESSES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welcome</cp:lastModifiedBy>
  <cp:revision>1</cp:revision>
  <dcterms:created xsi:type="dcterms:W3CDTF">2023-10-19T15:47:18Z</dcterms:created>
  <dcterms:modified xsi:type="dcterms:W3CDTF">2023-10-19T15:48:26Z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2023-10-19T00:00:00Z</vt:filetime>
  </property>
  <property fmtid="{D5CDD505-2E9C-101B-9397-08002B2CF9AE}" pid="3" name="LastSaved">
    <vt:filetime>2023-10-19T00:00:00Z</vt:filetime>
  </property>
</Properties>
</file>