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8" r:id="rId91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vQv+l4EahCDa3uqayEtoqw" hashData="i9C2OmAQC4RgXNC/dKEkt8F4cME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9300" y="219075"/>
            <a:ext cx="48192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Automobile Engineering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0300" y="1133475"/>
            <a:ext cx="38234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Tranmission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Systems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VEERA NAME TA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700" y="2276475"/>
            <a:ext cx="2039112" cy="573024"/>
          </a:xfrm>
          <a:prstGeom prst="rect">
            <a:avLst/>
          </a:prstGeom>
        </p:spPr>
      </p:pic>
      <p:pic>
        <p:nvPicPr>
          <p:cNvPr id="6" name="Picture 5" descr="PP 200x1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2809875"/>
            <a:ext cx="1496786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953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54102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575" y="990600"/>
            <a:ext cx="4314825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76200"/>
            <a:ext cx="3733800" cy="43910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725" y="228600"/>
            <a:ext cx="463867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33350"/>
            <a:ext cx="531495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533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675" y="228600"/>
            <a:ext cx="4657725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381000"/>
            <a:ext cx="45339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228600"/>
            <a:ext cx="5419725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28600"/>
            <a:ext cx="40386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325" y="152400"/>
            <a:ext cx="39243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75" y="381000"/>
            <a:ext cx="4543425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381000"/>
            <a:ext cx="5162550" cy="39338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"/>
            <a:ext cx="3124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864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3975" y="381000"/>
            <a:ext cx="3552825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81000"/>
            <a:ext cx="4210050" cy="33242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381000"/>
            <a:ext cx="3810000" cy="34480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3975" y="381000"/>
            <a:ext cx="355282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32004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81625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2925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304800"/>
            <a:ext cx="4429125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575" y="914400"/>
            <a:ext cx="36957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066800"/>
            <a:ext cx="3505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775" y="990600"/>
            <a:ext cx="3781425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9675" y="1085850"/>
            <a:ext cx="3819525" cy="28003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381000"/>
            <a:ext cx="38862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054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2672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4876800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38125"/>
            <a:ext cx="5257800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24475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5610225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47244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029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25" y="381000"/>
            <a:ext cx="4714875" cy="374332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24475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36576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32766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00675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381000"/>
            <a:ext cx="45339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334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454342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2575" y="381000"/>
            <a:ext cx="2943225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105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257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81625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1910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48006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28600"/>
            <a:ext cx="3581400" cy="409575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575" y="200025"/>
            <a:ext cx="5305425" cy="3914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41148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350" y="381000"/>
            <a:ext cx="3524250" cy="3781425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4867275" cy="3724275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38125"/>
            <a:ext cx="4724400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50292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7244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950" y="285750"/>
            <a:ext cx="5581650" cy="306705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546735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375" y="228600"/>
            <a:ext cx="5153025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200x1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1343025"/>
            <a:ext cx="1905000" cy="1866900"/>
          </a:xfrm>
          <a:prstGeom prst="rect">
            <a:avLst/>
          </a:prstGeom>
        </p:spPr>
      </p:pic>
      <p:pic>
        <p:nvPicPr>
          <p:cNvPr id="3" name="Picture 2" descr="pp 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3267075"/>
            <a:ext cx="2857500" cy="276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9300" y="219075"/>
            <a:ext cx="15401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Thanks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</Words>
  <Application>Microsoft Office PowerPoint</Application>
  <PresentationFormat>Custom</PresentationFormat>
  <Paragraphs>4</Paragraphs>
  <Slides>90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Prakash raj</dc:creator>
  <cp:lastModifiedBy>welcome</cp:lastModifiedBy>
  <cp:revision>1</cp:revision>
  <dcterms:created xsi:type="dcterms:W3CDTF">2023-10-17T14:36:49Z</dcterms:created>
  <dcterms:modified xsi:type="dcterms:W3CDTF">2023-10-17T14:53:26Z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LastSaved">
    <vt:filetime>2023-10-17T00:00:00Z</vt:filetime>
  </property>
</Properties>
</file>