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slideshow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</p:sldIdLst>
  <p:sldSz cx="6076950" cy="3419475"/>
  <p:notesSz cx="3419475" cy="60769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HPwdJTmyTBZkypdA6KvAbw" hashData="X1+b7okAykKMNnEzopxWP5VZNGY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>
        <p:scale>
          <a:sx n="100" d="100"/>
          <a:sy n="100" d="100"/>
        </p:scale>
        <p:origin x="-1392" y="-516"/>
      </p:cViewPr>
      <p:guideLst>
        <p:guide orient="horz" pos="1077"/>
        <p:guide pos="19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837" y="2605087"/>
            <a:ext cx="4143375" cy="381000"/>
          </a:xfrm>
          <a:prstGeom prst="rect">
            <a:avLst/>
          </a:prstGeom>
        </p:spPr>
      </p:pic>
      <p:pic>
        <p:nvPicPr>
          <p:cNvPr id="3" name="Picture 2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112" y="1900237"/>
            <a:ext cx="4143375" cy="381000"/>
          </a:xfrm>
          <a:prstGeom prst="rect">
            <a:avLst/>
          </a:prstGeom>
        </p:spPr>
      </p:pic>
      <p:pic>
        <p:nvPicPr>
          <p:cNvPr id="4" name="Picture 3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787" y="942975"/>
            <a:ext cx="4457700" cy="9572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050" y="676275"/>
            <a:ext cx="5438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ME8793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	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PROCESS PLANNING AND COST  ESTIMATION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8960" y="1323975"/>
            <a:ext cx="473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UNIT III</a:t>
            </a:r>
            <a:r>
              <a:rPr lang="en-US" dirty="0" smtClean="0">
                <a:solidFill>
                  <a:srgbClr val="C00000"/>
                </a:solidFill>
              </a:rPr>
              <a:t>	</a:t>
            </a:r>
            <a:r>
              <a:rPr lang="en-US" b="1" dirty="0" smtClean="0">
                <a:solidFill>
                  <a:srgbClr val="C00000"/>
                </a:solidFill>
              </a:rPr>
              <a:t>INTRODUCTION TO COST ESTIMATION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9000" y="1715571"/>
            <a:ext cx="411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</a:t>
            </a:r>
            <a:endParaRPr lang="en-US" dirty="0"/>
          </a:p>
        </p:txBody>
      </p:sp>
      <p:pic>
        <p:nvPicPr>
          <p:cNvPr id="8" name="Picture 7" descr="VEERA NAME TAG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8919" y="2084903"/>
            <a:ext cx="2039112" cy="5730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6787" y="2724477"/>
            <a:ext cx="4057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SRVEC,SEMBODAI-614809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85</Words>
  <Application>Microsoft Office PowerPoint</Application>
  <PresentationFormat>Custom</PresentationFormat>
  <Paragraphs>85</Paragraphs>
  <Slides>81</Slides>
  <Notes>81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welcome</cp:lastModifiedBy>
  <cp:revision>3</cp:revision>
  <dcterms:created xsi:type="dcterms:W3CDTF">2023-08-02T17:23:03Z</dcterms:created>
  <dcterms:modified xsi:type="dcterms:W3CDTF">2023-08-02T17:34:04Z</dcterms:modified>
</cp:coreProperties>
</file>