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slideshow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</p:sldIdLst>
  <p:sldSz cx="6076950" cy="3419475"/>
  <p:notesSz cx="3419475" cy="607695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noFM73ymYTLkEV00xmx6Rg" hashData="sIFmyp+bk67wSMCK/aTqJr0LEfU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11"/>
    <p:restoredTop sz="94610"/>
  </p:normalViewPr>
  <p:slideViewPr>
    <p:cSldViewPr snapToGrid="0" snapToObjects="1">
      <p:cViewPr varScale="1">
        <p:scale>
          <a:sx n="139" d="100"/>
          <a:sy n="139" d="100"/>
        </p:scale>
        <p:origin x="-654" y="-102"/>
      </p:cViewPr>
      <p:guideLst>
        <p:guide orient="horz" pos="1077"/>
        <p:guide pos="19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b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6810" y="2371761"/>
            <a:ext cx="4143375" cy="646447"/>
          </a:xfrm>
          <a:prstGeom prst="rect">
            <a:avLst/>
          </a:prstGeom>
        </p:spPr>
      </p:pic>
      <p:pic>
        <p:nvPicPr>
          <p:cNvPr id="3" name="Picture 2" descr="VEERA NAME TAG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8919" y="2550756"/>
            <a:ext cx="2039112" cy="5730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73829" y="2212202"/>
            <a:ext cx="362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By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0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1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2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3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4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5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6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7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8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9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100</Words>
  <Application>Microsoft Office PowerPoint</Application>
  <PresentationFormat>Custom</PresentationFormat>
  <Paragraphs>100</Paragraphs>
  <Slides>99</Slides>
  <Notes>99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</vt:vector>
  </TitlesOfParts>
  <Company>PptxGenJS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welcome</cp:lastModifiedBy>
  <cp:revision>3</cp:revision>
  <dcterms:created xsi:type="dcterms:W3CDTF">2023-08-02T17:41:11Z</dcterms:created>
  <dcterms:modified xsi:type="dcterms:W3CDTF">2023-08-05T21:22:54Z</dcterms:modified>
</cp:coreProperties>
</file>