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</p:sldIdLst>
  <p:sldSz cx="6070600" cy="4552950"/>
  <p:notesSz cx="6070600" cy="4552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W6O2f8xsChQrSvw/Zf9C1Q" hashData="Z+ZVuTsPgrgVmIAl450nYV277DQ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45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771" y="1411414"/>
            <a:ext cx="5165407" cy="956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1542" y="2549652"/>
            <a:ext cx="4253865" cy="1138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3847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29629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17-Oct-23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17-Oct-23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17-Oct-23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47" y="182118"/>
            <a:ext cx="5469255" cy="728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47" y="1047178"/>
            <a:ext cx="5469255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9300" y="219075"/>
            <a:ext cx="48192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Automobile Engineering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5500" y="1057275"/>
            <a:ext cx="444198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II</a:t>
            </a:r>
          </a:p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Engine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Auxilary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Systems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VEERA NAME TA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4700" y="2276475"/>
            <a:ext cx="2039112" cy="573024"/>
          </a:xfrm>
          <a:prstGeom prst="rect">
            <a:avLst/>
          </a:prstGeom>
        </p:spPr>
      </p:pic>
      <p:pic>
        <p:nvPicPr>
          <p:cNvPr id="6" name="Picture 5" descr="PP 200x1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0" y="2809875"/>
            <a:ext cx="1496786" cy="1466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257800" cy="268605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4102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0"/>
            <a:ext cx="50673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381000"/>
            <a:ext cx="49149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4102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25" y="76200"/>
            <a:ext cx="5400675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3340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49530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38775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51816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51054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34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4124325" cy="4514850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200x1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1343025"/>
            <a:ext cx="1905000" cy="1866900"/>
          </a:xfrm>
          <a:prstGeom prst="rect">
            <a:avLst/>
          </a:prstGeom>
        </p:spPr>
      </p:pic>
      <p:pic>
        <p:nvPicPr>
          <p:cNvPr id="3" name="Picture 2" descr="pp 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0" y="3267075"/>
            <a:ext cx="285750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340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381000"/>
            <a:ext cx="27432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381000"/>
            <a:ext cx="5267325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0" y="381000"/>
            <a:ext cx="329565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4925" y="381000"/>
            <a:ext cx="3343275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26860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228600"/>
            <a:ext cx="39624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5953125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2578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42672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90500"/>
            <a:ext cx="5638800" cy="40767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900" y="152400"/>
            <a:ext cx="4000500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45720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29718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7325" y="381000"/>
            <a:ext cx="3114675" cy="33242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1816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51054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41148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1054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1054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2578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26860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2578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133600"/>
            <a:ext cx="51816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3340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5334000" cy="31146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225" y="381000"/>
            <a:ext cx="3686175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4953000" cy="349567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838200"/>
            <a:ext cx="33528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0292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181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" y="0"/>
            <a:ext cx="58864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181600" cy="242887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340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485775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2578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650" y="381000"/>
            <a:ext cx="539115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181600" cy="338137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381000"/>
            <a:ext cx="53340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"/>
            <a:ext cx="53340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400675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050" y="228600"/>
            <a:ext cx="4829175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34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569595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0292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5438775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1054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51816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133975" cy="3381375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425" y="838200"/>
            <a:ext cx="5362575" cy="3019425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00675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4864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3340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400675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424815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362575" cy="2886075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2578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340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257800" cy="3381375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6076950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2197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23875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340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285750"/>
            <a:ext cx="4572000" cy="41338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16255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425" y="685800"/>
            <a:ext cx="5448300" cy="3095625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48768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76225"/>
            <a:ext cx="5410200" cy="2771775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900" y="381000"/>
            <a:ext cx="3924300" cy="3552825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2578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7350" y="381000"/>
            <a:ext cx="268605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475" y="381000"/>
            <a:ext cx="4924425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625" y="228600"/>
            <a:ext cx="436245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51816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175" y="304800"/>
            <a:ext cx="4352925" cy="424815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49149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2578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340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1816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1816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475" y="304800"/>
            <a:ext cx="5343525" cy="36480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7</Words>
  <Application>Microsoft Office PowerPoint</Application>
  <PresentationFormat>Custom</PresentationFormat>
  <Paragraphs>3</Paragraphs>
  <Slides>113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Prakash raj</dc:creator>
  <cp:lastModifiedBy>welcome</cp:lastModifiedBy>
  <cp:revision>3</cp:revision>
  <dcterms:created xsi:type="dcterms:W3CDTF">2023-10-17T14:28:08Z</dcterms:created>
  <dcterms:modified xsi:type="dcterms:W3CDTF">2023-10-17T14:33:29Z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LastSaved">
    <vt:filetime>2023-10-17T00:00:00Z</vt:filetime>
  </property>
</Properties>
</file>