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slides/slide8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33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7" r:id="rId82"/>
    <p:sldId id="338" r:id="rId83"/>
  </p:sldIdLst>
  <p:sldSz cx="6070600" cy="4552950"/>
  <p:notesSz cx="6070600" cy="455295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modifyVerifier cryptProviderType="rsaFull" cryptAlgorithmClass="hash" cryptAlgorithmType="typeAny" cryptAlgorithmSid="4" spinCount="50000" saltData="R65avnUTAkNYCvaH5bYJBQ" hashData="+FGiUzW3LcBjKQpni1vCFimzh1E" cryptProvider="" algIdExt="0" algIdExtSource="" cryptProviderTypeExt="0" cryptProviderTypeExtSource="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458" y="-90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55771" y="1411414"/>
            <a:ext cx="5165407" cy="95611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911542" y="2549652"/>
            <a:ext cx="4253865" cy="11382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17-Oct-23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17-Oct-23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303847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3129629" y="1047178"/>
            <a:ext cx="2643473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17-Oct-23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17-Oct-23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17-Oct-23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03847" y="182118"/>
            <a:ext cx="5469255" cy="72847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303847" y="1047178"/>
            <a:ext cx="5469255" cy="30049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2066163" y="4234243"/>
            <a:ext cx="1944624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303847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17-Oct-23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4375404" y="4234243"/>
            <a:ext cx="1397698" cy="22764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 eaLnBrk="1" hangingPunct="1">
        <a:defRPr>
          <a:latin typeface="+mj-lt"/>
          <a:ea typeface="+mj-ea"/>
          <a:cs typeface="+mj-cs"/>
        </a:defRPr>
      </a:lvl1pPr>
    </p:titleStyle>
    <p:body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bodyStyle>
    <p:otherStyle>
      <a:lvl1pPr marL="0" eaLnBrk="1" hangingPunct="1">
        <a:defRPr>
          <a:latin typeface="+mn-lt"/>
          <a:ea typeface="+mn-ea"/>
          <a:cs typeface="+mn-cs"/>
        </a:defRPr>
      </a:lvl1pPr>
      <a:lvl2pPr marL="457200" eaLnBrk="1" hangingPunct="1">
        <a:defRPr>
          <a:latin typeface="+mn-lt"/>
          <a:ea typeface="+mn-ea"/>
          <a:cs typeface="+mn-cs"/>
        </a:defRPr>
      </a:lvl2pPr>
      <a:lvl3pPr marL="914400" eaLnBrk="1" hangingPunct="1">
        <a:defRPr>
          <a:latin typeface="+mn-lt"/>
          <a:ea typeface="+mn-ea"/>
          <a:cs typeface="+mn-cs"/>
        </a:defRPr>
      </a:lvl3pPr>
      <a:lvl4pPr marL="1371600" eaLnBrk="1" hangingPunct="1">
        <a:defRPr>
          <a:latin typeface="+mn-lt"/>
          <a:ea typeface="+mn-ea"/>
          <a:cs typeface="+mn-cs"/>
        </a:defRPr>
      </a:lvl4pPr>
      <a:lvl5pPr marL="1828800" eaLnBrk="1" hangingPunct="1">
        <a:defRPr>
          <a:latin typeface="+mn-lt"/>
          <a:ea typeface="+mn-ea"/>
          <a:cs typeface="+mn-cs"/>
        </a:defRPr>
      </a:lvl5pPr>
      <a:lvl6pPr marL="2286000" eaLnBrk="1" hangingPunct="1">
        <a:defRPr>
          <a:latin typeface="+mn-lt"/>
          <a:ea typeface="+mn-ea"/>
          <a:cs typeface="+mn-cs"/>
        </a:defRPr>
      </a:lvl6pPr>
      <a:lvl7pPr marL="2743200" eaLnBrk="1" hangingPunct="1">
        <a:defRPr>
          <a:latin typeface="+mn-lt"/>
          <a:ea typeface="+mn-ea"/>
          <a:cs typeface="+mn-cs"/>
        </a:defRPr>
      </a:lvl7pPr>
      <a:lvl8pPr marL="3200400" eaLnBrk="1" hangingPunct="1">
        <a:defRPr>
          <a:latin typeface="+mn-lt"/>
          <a:ea typeface="+mn-ea"/>
          <a:cs typeface="+mn-cs"/>
        </a:defRPr>
      </a:lvl8pPr>
      <a:lvl9pPr marL="3657600" eaLnBrk="1" hangingPunct="1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5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5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5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5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5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5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5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jpeg"/><Relationship Id="rId1" Type="http://schemas.openxmlformats.org/officeDocument/2006/relationships/slideLayout" Target="../slideLayouts/slideLayout5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5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5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5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5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jpeg"/><Relationship Id="rId1" Type="http://schemas.openxmlformats.org/officeDocument/2006/relationships/slideLayout" Target="../slideLayouts/slideLayout5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5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5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jpe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5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49300" y="219075"/>
            <a:ext cx="4819268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6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Automobile Engineering</a:t>
            </a:r>
            <a:endParaRPr lang="en-US" sz="36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92100" y="1057275"/>
            <a:ext cx="5577169" cy="1077218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Unit </a:t>
            </a:r>
            <a:r>
              <a:rPr lang="en-US" sz="3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</a:t>
            </a:r>
            <a:endParaRPr lang="en-US" sz="32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en-US" sz="3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Vehicle Structures and Engines</a:t>
            </a:r>
            <a:endParaRPr lang="en-US" sz="3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5" name="Picture 4" descr="VEERA NAME TAG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044700" y="2276475"/>
            <a:ext cx="2039112" cy="573024"/>
          </a:xfrm>
          <a:prstGeom prst="rect">
            <a:avLst/>
          </a:prstGeom>
        </p:spPr>
      </p:pic>
      <p:pic>
        <p:nvPicPr>
          <p:cNvPr id="6" name="Picture 5" descr="PP 200x19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49500" y="2809875"/>
            <a:ext cx="1496786" cy="14668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48006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152400"/>
            <a:ext cx="5029200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181600" cy="2828925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44958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46101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47800" y="381000"/>
            <a:ext cx="29718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950" y="381000"/>
            <a:ext cx="48006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61950" y="381000"/>
            <a:ext cx="413385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257800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275" y="447675"/>
            <a:ext cx="5648325" cy="3524250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42925" y="381000"/>
            <a:ext cx="5095875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90600" y="381000"/>
            <a:ext cx="41910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1816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4375" y="381000"/>
            <a:ext cx="4619625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3340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33500" y="381000"/>
            <a:ext cx="4000500" cy="37338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334000" cy="27432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52450" y="228600"/>
            <a:ext cx="493395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47700" y="47625"/>
            <a:ext cx="4752975" cy="4067175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95275" y="295275"/>
            <a:ext cx="3667125" cy="398145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914400" y="914400"/>
            <a:ext cx="4276725" cy="3209925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48768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4876800" cy="2209800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343525" cy="282892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90550" y="228600"/>
            <a:ext cx="4943475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4724400" cy="3352800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133975" cy="1752600"/>
          </a:xfrm>
          <a:prstGeom prst="rect">
            <a:avLst/>
          </a:prstGeom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257800" cy="3076575"/>
          </a:xfrm>
          <a:prstGeom prst="rect">
            <a:avLst/>
          </a:prstGeom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152400"/>
            <a:ext cx="5029200" cy="4133850"/>
          </a:xfrm>
          <a:prstGeom prst="rect">
            <a:avLst/>
          </a:prstGeom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1816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485775"/>
            <a:ext cx="5486400" cy="3552825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276225"/>
            <a:ext cx="4724400" cy="3914775"/>
          </a:xfrm>
          <a:prstGeom prst="rect">
            <a:avLst/>
          </a:prstGeom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3340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23950" y="381000"/>
            <a:ext cx="3914775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48006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00675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2578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37338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09675" y="228600"/>
            <a:ext cx="3514725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228600"/>
            <a:ext cx="48768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238125"/>
            <a:ext cx="5791200" cy="4314825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228600"/>
            <a:ext cx="48768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257800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51816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533400" y="381000"/>
            <a:ext cx="50292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0292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075" y="381000"/>
            <a:ext cx="5105400" cy="3962400"/>
          </a:xfrm>
          <a:prstGeom prst="rect">
            <a:avLst/>
          </a:prstGeom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257800" cy="3429000"/>
          </a:xfrm>
          <a:prstGeom prst="rect">
            <a:avLst/>
          </a:prstGeom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334000" cy="2895600"/>
          </a:xfrm>
          <a:prstGeom prst="rect">
            <a:avLst/>
          </a:prstGeom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52400" y="304800"/>
            <a:ext cx="5791200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85800" y="228600"/>
            <a:ext cx="47244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9600" y="228600"/>
            <a:ext cx="4953000" cy="3343275"/>
          </a:xfrm>
          <a:prstGeom prst="rect">
            <a:avLst/>
          </a:prstGeom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1054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105400" cy="3276600"/>
          </a:xfrm>
          <a:prstGeom prst="rect">
            <a:avLst/>
          </a:prstGeom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5410200" cy="3581400"/>
          </a:xfrm>
          <a:prstGeom prst="rect">
            <a:avLst/>
          </a:prstGeom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71600" y="381000"/>
            <a:ext cx="3276600" cy="3657600"/>
          </a:xfrm>
          <a:prstGeom prst="rect">
            <a:avLst/>
          </a:prstGeom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304925" y="228600"/>
            <a:ext cx="3419475" cy="4038600"/>
          </a:xfrm>
          <a:prstGeom prst="rect">
            <a:avLst/>
          </a:prstGeom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76300" y="228600"/>
            <a:ext cx="4371975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219200" y="381000"/>
            <a:ext cx="3505200" cy="4171950"/>
          </a:xfrm>
          <a:prstGeom prst="rect">
            <a:avLst/>
          </a:prstGeom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228600"/>
            <a:ext cx="5105400" cy="3743325"/>
          </a:xfrm>
          <a:prstGeom prst="rect">
            <a:avLst/>
          </a:prstGeom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57200" y="0"/>
            <a:ext cx="5181600" cy="4124325"/>
          </a:xfrm>
          <a:prstGeom prst="rect">
            <a:avLst/>
          </a:prstGeom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0"/>
            <a:ext cx="5334000" cy="3819525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228600"/>
            <a:ext cx="5410200" cy="3505200"/>
          </a:xfrm>
          <a:prstGeom prst="rect">
            <a:avLst/>
          </a:prstGeom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95925" cy="3124200"/>
          </a:xfrm>
          <a:prstGeom prst="rect">
            <a:avLst/>
          </a:prstGeom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343525" cy="3133725"/>
          </a:xfrm>
          <a:prstGeom prst="rect">
            <a:avLst/>
          </a:prstGeom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419225" y="152400"/>
            <a:ext cx="3505200" cy="4114800"/>
          </a:xfrm>
          <a:prstGeom prst="rect">
            <a:avLst/>
          </a:prstGeom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228600"/>
            <a:ext cx="5172075" cy="1981200"/>
          </a:xfrm>
          <a:prstGeom prst="rect">
            <a:avLst/>
          </a:prstGeom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4102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029200" cy="2438400"/>
          </a:xfrm>
          <a:prstGeom prst="rect">
            <a:avLst/>
          </a:prstGeom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25780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029200" cy="2133600"/>
          </a:xfrm>
          <a:prstGeom prst="rect">
            <a:avLst/>
          </a:prstGeom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343525" cy="3438525"/>
          </a:xfrm>
          <a:prstGeom prst="rect">
            <a:avLst/>
          </a:prstGeom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095875" cy="304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143000" y="76200"/>
            <a:ext cx="3810000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5181600" cy="2590800"/>
          </a:xfrm>
          <a:prstGeom prst="rect">
            <a:avLst/>
          </a:prstGeom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 200x19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9500" y="1514475"/>
            <a:ext cx="1496786" cy="1466850"/>
          </a:xfrm>
          <a:prstGeom prst="rect">
            <a:avLst/>
          </a:prstGeom>
        </p:spPr>
      </p:pic>
      <p:pic>
        <p:nvPicPr>
          <p:cNvPr id="7" name="Picture 6" descr="pp smal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3700" y="2962275"/>
            <a:ext cx="2857500" cy="27622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04800" y="381000"/>
            <a:ext cx="4800600" cy="380047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Unit I VEHICLE STRUCTURE AND ENGIN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Unit I VEHICLE STRUCTURE AND ENGINES</Template>
  <TotalTime>3</TotalTime>
  <Words>8</Words>
  <Application>Microsoft Office PowerPoint</Application>
  <PresentationFormat>Custom</PresentationFormat>
  <Paragraphs>3</Paragraphs>
  <Slides>82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82</vt:i4>
      </vt:variant>
    </vt:vector>
  </HeadingPairs>
  <TitlesOfParts>
    <vt:vector size="83" baseType="lpstr">
      <vt:lpstr>Unit I VEHICLE STRUCTURE AND ENGINES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Slide 47</vt:lpstr>
      <vt:lpstr>Slide 48</vt:lpstr>
      <vt:lpstr>Slide 49</vt:lpstr>
      <vt:lpstr>Slide 50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Slide 58</vt:lpstr>
      <vt:lpstr>Slide 59</vt:lpstr>
      <vt:lpstr>Slide 60</vt:lpstr>
      <vt:lpstr>Slide 61</vt:lpstr>
      <vt:lpstr>Slide 62</vt:lpstr>
      <vt:lpstr>Slide 63</vt:lpstr>
      <vt:lpstr>Slide 64</vt:lpstr>
      <vt:lpstr>Slide 65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Slide 76</vt:lpstr>
      <vt:lpstr>Slide 77</vt:lpstr>
      <vt:lpstr>Slide 78</vt:lpstr>
      <vt:lpstr>Slide 79</vt:lpstr>
      <vt:lpstr>Slide 80</vt:lpstr>
      <vt:lpstr>Slide 81</vt:lpstr>
      <vt:lpstr>Slide 82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welcome</dc:creator>
  <cp:lastModifiedBy>welcome</cp:lastModifiedBy>
  <cp:revision>1</cp:revision>
  <dcterms:created xsi:type="dcterms:W3CDTF">2023-10-17T14:54:53Z</dcterms:created>
  <dcterms:modified xsi:type="dcterms:W3CDTF">2023-10-17T14:58:00Z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2023-10-17T00:00:00Z</vt:filetime>
  </property>
  <property fmtid="{D5CDD505-2E9C-101B-9397-08002B2CF9AE}" pid="3" name="LastSaved">
    <vt:filetime>2023-10-17T00:00:00Z</vt:filetime>
  </property>
</Properties>
</file>