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rpAL9+FIfRdY8f7x3Z/5QQ" hashData="rtsg7WlYxeGJDPRNHz0ARlhyhPs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1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19-Oct-23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5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5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5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5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5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5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5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5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5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5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5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5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5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5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5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5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5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5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5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5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5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5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5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5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5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5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5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5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5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5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5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5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5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5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5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5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5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5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5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5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5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5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eg"/><Relationship Id="rId1" Type="http://schemas.openxmlformats.org/officeDocument/2006/relationships/slideLayout" Target="../slideLayouts/slideLayout5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5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5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5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500" y="1133475"/>
            <a:ext cx="3575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UNIT </a:t>
            </a:r>
            <a:r>
              <a:rPr lang="en-US" b="1" dirty="0" smtClean="0"/>
              <a:t>I</a:t>
            </a:r>
          </a:p>
          <a:p>
            <a:pPr algn="ctr"/>
            <a:r>
              <a:rPr lang="en-US" b="1" smtClean="0"/>
              <a:t>METAL CASTING </a:t>
            </a:r>
            <a:r>
              <a:rPr lang="en-US" b="1" dirty="0"/>
              <a:t>PROCESSES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4500" y="447675"/>
            <a:ext cx="5105400" cy="745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ME3393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1752B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MANUFACTURING PROCESSES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P 200x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2733675"/>
            <a:ext cx="1562100" cy="1530858"/>
          </a:xfrm>
          <a:prstGeom prst="rect">
            <a:avLst/>
          </a:prstGeom>
        </p:spPr>
      </p:pic>
      <p:pic>
        <p:nvPicPr>
          <p:cNvPr id="5" name="Picture 4" descr="VEERA NAME TA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5744" y="1989963"/>
            <a:ext cx="2039112" cy="573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410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5410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1925"/>
            <a:ext cx="6076950" cy="4391025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54102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76200"/>
            <a:ext cx="541972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410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"/>
            <a:ext cx="57150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55307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875" y="228600"/>
            <a:ext cx="435292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410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90500"/>
            <a:ext cx="54102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410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410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85750"/>
            <a:ext cx="54102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410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5626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5410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562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38125"/>
            <a:ext cx="5410200" cy="4181475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5410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410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5410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410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54102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"/>
            <a:ext cx="5410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14325"/>
            <a:ext cx="5410200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5257800" cy="3876675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38150"/>
            <a:ext cx="5715000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486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5410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4495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38150"/>
            <a:ext cx="5410200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5286375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381000"/>
            <a:ext cx="540067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5715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5334000" cy="321945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304800"/>
            <a:ext cx="5638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791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83882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791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7150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5334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791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92455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5626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4864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5486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6388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8674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724525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71500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410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"/>
            <a:ext cx="5943600" cy="4438650"/>
          </a:xfrm>
          <a:prstGeom prst="rect">
            <a:avLst/>
          </a:prstGeo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410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57721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58674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74357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"/>
            <a:ext cx="54102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152400"/>
            <a:ext cx="49911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90525"/>
            <a:ext cx="29718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334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" y="885825"/>
            <a:ext cx="5362575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19125"/>
            <a:ext cx="5429250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5410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" y="238125"/>
            <a:ext cx="3819525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381000"/>
            <a:ext cx="540067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517207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28600"/>
            <a:ext cx="52197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"/>
            <a:ext cx="5105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" y="381000"/>
            <a:ext cx="56959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45720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5626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495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304800"/>
            <a:ext cx="53721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5257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228600"/>
            <a:ext cx="555307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5105400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562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5626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562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6257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5562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38125"/>
            <a:ext cx="4953000" cy="3952875"/>
          </a:xfrm>
          <a:prstGeom prst="rect">
            <a:avLst/>
          </a:prstGeom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4191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914400"/>
            <a:ext cx="555307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533400"/>
            <a:ext cx="38671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"/>
            <a:ext cx="5562600" cy="4362450"/>
          </a:xfrm>
          <a:prstGeom prst="rect">
            <a:avLst/>
          </a:prstGeom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5486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5562600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" y="609600"/>
            <a:ext cx="5438775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51816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51816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00025"/>
            <a:ext cx="502920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0542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" y="457200"/>
            <a:ext cx="5400675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50292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334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257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00025"/>
            <a:ext cx="5257800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3952875"/>
          </a:xfrm>
          <a:prstGeom prst="rect">
            <a:avLst/>
          </a:prstGeom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304800"/>
            <a:ext cx="51435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0292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80975"/>
            <a:ext cx="563880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6388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715000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4953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5105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61950"/>
            <a:ext cx="5029200" cy="36766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61950"/>
            <a:ext cx="502920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5181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725" y="352425"/>
            <a:ext cx="5324475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5257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410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5257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725" y="361950"/>
            <a:ext cx="5248275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4724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4800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3952875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51054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5105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5181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52578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09600"/>
            <a:ext cx="51054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51816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51816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14350"/>
            <a:ext cx="4714875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463867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95925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5334000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33350"/>
            <a:ext cx="5410200" cy="3933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810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4800600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5638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638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791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361950"/>
            <a:ext cx="480060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5486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361950"/>
            <a:ext cx="4800600" cy="30670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838200"/>
            <a:ext cx="547687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486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09550"/>
            <a:ext cx="4343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410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695325"/>
            <a:ext cx="5410200" cy="311467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33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51816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4864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5638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541972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568642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876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5638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56388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56388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56388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638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638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6388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2578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5638800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51054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381000"/>
            <a:ext cx="39624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638800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381000"/>
            <a:ext cx="5619750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5638800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285750"/>
            <a:ext cx="546735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562600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450532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562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" y="533400"/>
            <a:ext cx="4448175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541020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" y="381000"/>
            <a:ext cx="508635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28600"/>
            <a:ext cx="535305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55626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" y="228600"/>
            <a:ext cx="531495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55626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" y="381000"/>
            <a:ext cx="45529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5562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325" y="838200"/>
            <a:ext cx="4486275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55626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"/>
            <a:ext cx="351472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5410200" cy="396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IT I METAL CASTING PROCESS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I METAL CASTING PROCESSES</Template>
  <TotalTime>0</TotalTime>
  <Words>9</Words>
  <Application>Microsoft Office PowerPoint</Application>
  <PresentationFormat>Custom</PresentationFormat>
  <Paragraphs>3</Paragraphs>
  <Slides>209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209</vt:i4>
      </vt:variant>
    </vt:vector>
  </HeadingPairs>
  <TitlesOfParts>
    <vt:vector size="210" baseType="lpstr">
      <vt:lpstr>UNIT I METAL CASTING PROCESSES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1</cp:revision>
  <dcterms:created xsi:type="dcterms:W3CDTF">2023-10-19T16:11:39Z</dcterms:created>
  <dcterms:modified xsi:type="dcterms:W3CDTF">2023-10-19T16:12:21Z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LastSaved">
    <vt:filetime>2023-10-17T00:00:00Z</vt:filetime>
  </property>
</Properties>
</file>