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BqW/s7Pjq7IAB7VVkHaug" hashData="fl94xoUejYRPoSKtS5uAoP4njB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859" y="1858779"/>
            <a:ext cx="6145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Suspension System</a:t>
            </a:r>
            <a:endParaRPr lang="en-US" sz="5400" b="1" dirty="0"/>
          </a:p>
        </p:txBody>
      </p:sp>
      <p:pic>
        <p:nvPicPr>
          <p:cNvPr id="3" name="Picture 2" descr="VEERA NAME TA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916" y="3592192"/>
            <a:ext cx="3672815" cy="10321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uspension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uspension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uspension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uspension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uspension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uspension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uspension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uspension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uspension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uspension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suspension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suspension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uspension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uspension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uspension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uspension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suspension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suspension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uspension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uspension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uspension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uspension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uspension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uspension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uspension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Macintosh PowerPoint</Application>
  <PresentationFormat>On-screen Show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dc:description>generated using python-pptx</dc:description>
  <cp:lastModifiedBy>welcome</cp:lastModifiedBy>
  <cp:revision>3</cp:revision>
  <dcterms:created xsi:type="dcterms:W3CDTF">2013-01-27T09:14:16Z</dcterms:created>
  <dcterms:modified xsi:type="dcterms:W3CDTF">2023-10-22T03:28:06Z</dcterms:modified>
</cp:coreProperties>
</file>