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33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GHW2+cjc2MGraODEPsBjLw" hashData="0yqtbe94GOVlytJiHUZ1s0qpSr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-1272" y="-90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ERA NAME TA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53" y="4382778"/>
            <a:ext cx="4914381" cy="1381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1" y="1773243"/>
            <a:ext cx="791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ENGINEERING MECHANICS</a:t>
            </a:r>
            <a:endParaRPr lang="en-US" sz="4800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799" y="4013446"/>
            <a:ext cx="14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1857" y="5809966"/>
            <a:ext cx="3732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SRVEC,SEMBODAI.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a5df24ea4ee4ce766605e2ea07ac00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</TotalTime>
  <Words>86</Words>
  <Application>Microsoft Office PowerPoint</Application>
  <PresentationFormat>Custom</PresentationFormat>
  <Paragraphs>83</Paragraphs>
  <Slides>81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ba5df24ea4ee4ce766605e2ea07ac009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PptxGenJS Presentation</dc:subject>
  <dc:creator>welcome</dc:creator>
  <cp:lastModifiedBy>welcome</cp:lastModifiedBy>
  <cp:revision>7</cp:revision>
  <dcterms:created xsi:type="dcterms:W3CDTF">2023-07-31T14:48:47Z</dcterms:created>
  <dcterms:modified xsi:type="dcterms:W3CDTF">2023-07-31T14:58:15Z</dcterms:modified>
</cp:coreProperties>
</file>