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J2Xs1WHXuqVTRLUdz1pq3g" hashData="hGMHRtaCRpw/+c7pHr5Nfedflb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1-clutc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pic>
        <p:nvPicPr>
          <p:cNvPr id="3" name="Picture 2" descr="VEERA NAME TA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954" y="5306518"/>
            <a:ext cx="3867689" cy="839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1-clutc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1-clutc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1-clutc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1-clutc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1-clutc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1-clutc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1-clutc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1-clutc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1-clutc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1-clutc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-clutc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1-clutc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1-clutc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1-clutc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1-clutc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1-clutc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1-clutc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1-clutc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1-clutc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1-clutc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1-clutc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1-clutc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1-clutc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1-clutc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1-clutc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1-clutc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1-clutc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1-clutc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1-clutc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1-clutc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1-clutc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1-clutc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1-clutc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1-clutc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1-clutc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1-clutc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1-clutc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1-clutc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1-clutc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1-clutch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1-clutch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1-clutch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1-clutch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1-clutc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1-clutch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1-clutch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1-clutch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1-clutch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1-clutch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1-clutch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1-clutch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1-clutch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1-clutch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1-clutch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1-clutc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1-clutch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1-clutc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1-clutc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1-clutc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dc:description>generated using python-pptx</dc:description>
  <cp:lastModifiedBy>welcome</cp:lastModifiedBy>
  <cp:revision>3</cp:revision>
  <dcterms:created xsi:type="dcterms:W3CDTF">2013-01-27T09:14:16Z</dcterms:created>
  <dcterms:modified xsi:type="dcterms:W3CDTF">2023-10-22T03:00:52Z</dcterms:modified>
</cp:coreProperties>
</file>